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2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6" r:id="rId25"/>
    <p:sldId id="287" r:id="rId26"/>
    <p:sldId id="280" r:id="rId27"/>
    <p:sldId id="281" r:id="rId28"/>
    <p:sldId id="282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C7758-A324-D448-85A8-E205ACED449D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68BA0-33EB-C340-9B1D-00DD47455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15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068BA0-33EB-C340-9B1D-00DD474552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26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6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visualstudio.com/" TargetMode="Externa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actnavigation.org/" TargetMode="Externa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expo.io/versions/v31.0.0/distribution/building-standalone-app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ctnative.com/" TargetMode="External"/><Relationship Id="rId4" Type="http://schemas.openxmlformats.org/officeDocument/2006/relationships/hyperlink" Target="https://reactnavigation.org/" TargetMode="External"/><Relationship Id="rId5" Type="http://schemas.openxmlformats.org/officeDocument/2006/relationships/hyperlink" Target="https://expo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acebook.github.io/react-nativ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download/" TargetMode="External"/><Relationship Id="rId3" Type="http://schemas.openxmlformats.org/officeDocument/2006/relationships/hyperlink" Target="https://facebook.github.io/react-native/docs/getting-start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etbrains.com/webstorm/" TargetMode="Externa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Introduction </a:t>
            </a:r>
            <a:br>
              <a:rPr lang="en-US" dirty="0" smtClean="0"/>
            </a:br>
            <a:r>
              <a:rPr lang="en-US" dirty="0" smtClean="0"/>
              <a:t>to </a:t>
            </a:r>
            <a:br>
              <a:rPr lang="en-US" dirty="0" smtClean="0"/>
            </a:br>
            <a:r>
              <a:rPr lang="en-US" dirty="0" err="1" smtClean="0"/>
              <a:t>ReactNative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054107"/>
            <a:ext cx="8825658" cy="861420"/>
          </a:xfrm>
        </p:spPr>
        <p:txBody>
          <a:bodyPr/>
          <a:lstStyle/>
          <a:p>
            <a:r>
              <a:rPr lang="en-US" dirty="0" smtClean="0"/>
              <a:t>Hiran PEIRIS </a:t>
            </a:r>
            <a:r>
              <a:rPr lang="mr-IN" dirty="0" smtClean="0"/>
              <a:t>–</a:t>
            </a:r>
            <a:r>
              <a:rPr lang="en-US" dirty="0" smtClean="0"/>
              <a:t> ATL, TIQRI COPERATION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7340"/>
            <a:ext cx="10515600" cy="45996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VS Code. </a:t>
            </a:r>
            <a:r>
              <a:rPr lang="en-US" dirty="0" smtClean="0">
                <a:hlinkClick r:id="rId2"/>
              </a:rPr>
              <a:t>https://code.visualstudio.com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ReactNative</a:t>
            </a:r>
            <a:r>
              <a:rPr lang="en-US" dirty="0" smtClean="0"/>
              <a:t> support package for VS Code.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8" y="2768334"/>
            <a:ext cx="7277100" cy="37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6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5430" y="181959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Create your </a:t>
            </a:r>
            <a:br>
              <a:rPr lang="en-US" dirty="0" smtClean="0"/>
            </a:br>
            <a:r>
              <a:rPr lang="en-US" dirty="0" smtClean="0"/>
              <a:t>first </a:t>
            </a:r>
            <a:r>
              <a:rPr lang="en-US" dirty="0" err="1" smtClean="0"/>
              <a:t>ReactNative</a:t>
            </a:r>
            <a:r>
              <a:rPr lang="en-US" dirty="0" smtClean="0"/>
              <a:t>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</a:t>
            </a:r>
            <a:r>
              <a:rPr lang="en-US" dirty="0" smtClean="0"/>
              <a:t> your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expo </a:t>
            </a:r>
            <a:r>
              <a:rPr lang="en-US" dirty="0" err="1"/>
              <a:t>init</a:t>
            </a:r>
            <a:r>
              <a:rPr lang="en-US" dirty="0"/>
              <a:t> </a:t>
            </a:r>
            <a:r>
              <a:rPr lang="en-US" dirty="0" err="1" smtClean="0"/>
              <a:t>AwesomeProject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cd </a:t>
            </a:r>
            <a:r>
              <a:rPr lang="en-US" dirty="0" err="1" smtClean="0"/>
              <a:t>AwesomeProject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smtClean="0"/>
              <a:t>start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5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Expo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Expo is the official command line tool for </a:t>
            </a:r>
            <a:r>
              <a:rPr lang="en-US" dirty="0" err="1" smtClean="0"/>
              <a:t>ReactNative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expo-cli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With expo you can build your app in the cloud.</a:t>
            </a:r>
          </a:p>
          <a:p>
            <a:pPr lvl="1"/>
            <a:r>
              <a:rPr lang="en-US" dirty="0" smtClean="0"/>
              <a:t>Cloud build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With cloud builds you can develop iOS, Android Apps in any PC.</a:t>
            </a:r>
          </a:p>
          <a:p>
            <a:pPr lvl="1"/>
            <a:r>
              <a:rPr lang="en-US" dirty="0" smtClean="0"/>
              <a:t>Windows, Linux, Mac.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Expo simplifies the </a:t>
            </a:r>
            <a:r>
              <a:rPr lang="en-US" dirty="0" err="1" smtClean="0"/>
              <a:t>AppStore</a:t>
            </a:r>
            <a:r>
              <a:rPr lang="en-US" dirty="0" smtClean="0"/>
              <a:t> distribution process.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US" dirty="0" smtClean="0"/>
              <a:t>Expo </a:t>
            </a:r>
            <a:r>
              <a:rPr lang="en-US" dirty="0" err="1" smtClean="0"/>
              <a:t>livesync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99" y="1301008"/>
            <a:ext cx="8950202" cy="51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3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5430" y="189960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React Components 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Stylesheets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Built-in Components</a:t>
            </a:r>
          </a:p>
          <a:p>
            <a:pPr lvl="1">
              <a:buFont typeface="Arial" charset="0"/>
              <a:buChar char="•"/>
            </a:pPr>
            <a:r>
              <a:rPr lang="en-US" dirty="0" err="1" smtClean="0"/>
              <a:t>Eg</a:t>
            </a:r>
            <a:r>
              <a:rPr lang="en-US" dirty="0" smtClean="0"/>
              <a:t>: View, Button, Text, Image and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Custom Component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Combination of built-in components.</a:t>
            </a:r>
          </a:p>
          <a:p>
            <a:pPr lvl="1">
              <a:buFont typeface="Arial" charset="0"/>
              <a:buChar char="•"/>
            </a:pPr>
            <a:r>
              <a:rPr lang="en-US" dirty="0" err="1" smtClean="0"/>
              <a:t>Eg</a:t>
            </a:r>
            <a:r>
              <a:rPr lang="en-US" dirty="0" smtClean="0"/>
              <a:t>: &lt;View&gt;&lt;Text&gt;Hello&lt;/Text&gt;&lt;/View&gt;</a:t>
            </a:r>
          </a:p>
          <a:p>
            <a:pPr>
              <a:buFont typeface="Wingdings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ReactNative</a:t>
            </a:r>
            <a:r>
              <a:rPr lang="en-US" dirty="0" smtClean="0"/>
              <a:t> uses JavaScript ES6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246" y="1536211"/>
            <a:ext cx="5081508" cy="53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4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5045"/>
          </a:xfrm>
        </p:spPr>
        <p:txBody>
          <a:bodyPr/>
          <a:lstStyle/>
          <a:p>
            <a:r>
              <a:rPr lang="en-US" dirty="0" smtClean="0"/>
              <a:t>RN Component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875" y="1280160"/>
            <a:ext cx="6616249" cy="53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633913"/>
          </a:xfrm>
        </p:spPr>
        <p:txBody>
          <a:bodyPr/>
          <a:lstStyle/>
          <a:p>
            <a:r>
              <a:rPr lang="en-US" dirty="0" smtClean="0"/>
              <a:t>Stylesheet contains layout configurations and properties of RN Component.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81" y="2282577"/>
            <a:ext cx="5481637" cy="43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5045"/>
          </a:xfrm>
        </p:spPr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83" y="1531620"/>
            <a:ext cx="8247633" cy="48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0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5430" y="1899603"/>
            <a:ext cx="9144000" cy="1838007"/>
          </a:xfrm>
        </p:spPr>
        <p:txBody>
          <a:bodyPr>
            <a:normAutofit/>
          </a:bodyPr>
          <a:lstStyle/>
          <a:p>
            <a:r>
              <a:rPr lang="en-US" dirty="0" smtClean="0"/>
              <a:t>Navigation between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ReactNavigation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8770"/>
            <a:ext cx="10515600" cy="458819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reactnavigation.org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install --save </a:t>
            </a:r>
            <a:r>
              <a:rPr lang="en-US" dirty="0"/>
              <a:t>react-navigation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2914333"/>
            <a:ext cx="9690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6455"/>
          </a:xfrm>
        </p:spPr>
        <p:txBody>
          <a:bodyPr/>
          <a:lstStyle/>
          <a:p>
            <a:r>
              <a:rPr lang="en-US" dirty="0"/>
              <a:t>Stack navigator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1590"/>
            <a:ext cx="10515600" cy="4885373"/>
          </a:xfrm>
        </p:spPr>
        <p:txBody>
          <a:bodyPr/>
          <a:lstStyle/>
          <a:p>
            <a:r>
              <a:rPr lang="en-US" dirty="0" smtClean="0"/>
              <a:t>Navigate between pages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" y="1833033"/>
            <a:ext cx="5867400" cy="4753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54" y="1833033"/>
            <a:ext cx="1957638" cy="3984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927" y="1810891"/>
            <a:ext cx="1983455" cy="40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400300"/>
            <a:ext cx="9425940" cy="1257300"/>
          </a:xfrm>
        </p:spPr>
        <p:txBody>
          <a:bodyPr>
            <a:normAutofit/>
          </a:bodyPr>
          <a:lstStyle/>
          <a:p>
            <a:r>
              <a:rPr lang="en-US" dirty="0" smtClean="0"/>
              <a:t>Data binding with RN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6455"/>
          </a:xfrm>
        </p:spPr>
        <p:txBody>
          <a:bodyPr/>
          <a:lstStyle/>
          <a:p>
            <a:r>
              <a:rPr lang="en-US" dirty="0" smtClean="0"/>
              <a:t>What is RN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0140"/>
            <a:ext cx="10515600" cy="5056823"/>
          </a:xfrm>
        </p:spPr>
        <p:txBody>
          <a:bodyPr/>
          <a:lstStyle/>
          <a:p>
            <a:r>
              <a:rPr lang="en-US" dirty="0" smtClean="0"/>
              <a:t>State is a class member which is used for reactive data binding.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80" y="1828801"/>
            <a:ext cx="6913880" cy="4752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17" y="1828801"/>
            <a:ext cx="2385193" cy="47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6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400300"/>
            <a:ext cx="9425940" cy="1257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Deploy your RN App with Expo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3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on Expo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iOS</a:t>
            </a:r>
          </a:p>
          <a:p>
            <a:pPr lvl="1"/>
            <a:r>
              <a:rPr lang="en-US" dirty="0" smtClean="0"/>
              <a:t>expo </a:t>
            </a:r>
            <a:r>
              <a:rPr lang="en-US" dirty="0" err="1" smtClean="0"/>
              <a:t>build:ios</a:t>
            </a:r>
            <a:endParaRPr lang="en-US" dirty="0" smtClean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Android</a:t>
            </a:r>
          </a:p>
          <a:p>
            <a:pPr lvl="1"/>
            <a:r>
              <a:rPr lang="en-US" dirty="0" smtClean="0"/>
              <a:t>Expo </a:t>
            </a:r>
            <a:r>
              <a:rPr lang="en-US" dirty="0" err="1" smtClean="0"/>
              <a:t>build:android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docs.expo.io/versions/v31.0.0/distribution/building-standalone-apps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066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5694"/>
          </a:xfrm>
        </p:spPr>
        <p:txBody>
          <a:bodyPr/>
          <a:lstStyle/>
          <a:p>
            <a:r>
              <a:rPr lang="en-US" dirty="0" smtClean="0"/>
              <a:t>Build Local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0820"/>
            <a:ext cx="10515600" cy="4351338"/>
          </a:xfrm>
        </p:spPr>
        <p:txBody>
          <a:bodyPr/>
          <a:lstStyle/>
          <a:p>
            <a:r>
              <a:rPr lang="en-US" dirty="0" smtClean="0"/>
              <a:t>expo </a:t>
            </a:r>
            <a:r>
              <a:rPr lang="en-US" dirty="0"/>
              <a:t>eject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073" y="2057400"/>
            <a:ext cx="8225854" cy="44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0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400300"/>
            <a:ext cx="9425940" cy="1257300"/>
          </a:xfrm>
        </p:spPr>
        <p:txBody>
          <a:bodyPr>
            <a:normAutofit/>
          </a:bodyPr>
          <a:lstStyle/>
          <a:p>
            <a:r>
              <a:rPr lang="en-US" dirty="0" smtClean="0"/>
              <a:t>Q/A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900" dirty="0" smtClean="0"/>
              <a:t>What is </a:t>
            </a:r>
            <a:r>
              <a:rPr lang="en-US" sz="4900" dirty="0" err="1" smtClean="0"/>
              <a:t>ReactNative</a:t>
            </a:r>
            <a:r>
              <a:rPr lang="en-US" sz="4900" dirty="0" smtClean="0"/>
              <a:t> 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a JavaScript framework.</a:t>
            </a:r>
          </a:p>
          <a:p>
            <a:r>
              <a:rPr lang="en-US" dirty="0" smtClean="0"/>
              <a:t>Developed by </a:t>
            </a:r>
            <a:r>
              <a:rPr lang="en-US" dirty="0" err="1" smtClean="0"/>
              <a:t>facebook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Its pure Native, No hidden HTML browser containers.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74" y="3772134"/>
            <a:ext cx="3413125" cy="2539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25" y="3778250"/>
            <a:ext cx="25336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400300"/>
            <a:ext cx="9425940" cy="1257300"/>
          </a:xfrm>
        </p:spPr>
        <p:txBody>
          <a:bodyPr>
            <a:normAutofit/>
          </a:bodyPr>
          <a:lstStyle/>
          <a:p>
            <a:r>
              <a:rPr lang="en-US" dirty="0" smtClean="0"/>
              <a:t>Thank you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</a:t>
            </a:r>
            <a:r>
              <a:rPr lang="en-US" dirty="0" err="1" smtClean="0"/>
              <a:t>ReactNative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65" y="1825625"/>
            <a:ext cx="6773469" cy="4351338"/>
          </a:xfrm>
        </p:spPr>
      </p:pic>
    </p:spTree>
    <p:extLst>
      <p:ext uri="{BB962C8B-B14F-4D97-AF65-F5344CB8AC3E}">
        <p14:creationId xmlns:p14="http://schemas.microsoft.com/office/powerpoint/2010/main" val="115701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 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804987"/>
            <a:ext cx="6238874" cy="4607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2"/>
          <a:stretch/>
        </p:blipFill>
        <p:spPr>
          <a:xfrm>
            <a:off x="6894194" y="1804987"/>
            <a:ext cx="5297806" cy="27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0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more about </a:t>
            </a:r>
            <a:r>
              <a:rPr lang="en-US" dirty="0" err="1" smtClean="0"/>
              <a:t>ReactNative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https://facebook.github.io/react-native/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3"/>
              </a:rPr>
              <a:t>http://www.reactnative.com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4"/>
              </a:rPr>
              <a:t>https://reactnavigation.org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5"/>
              </a:rPr>
              <a:t>https://expo.io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5430" y="1819593"/>
            <a:ext cx="9144000" cy="2387600"/>
          </a:xfrm>
        </p:spPr>
        <p:txBody>
          <a:bodyPr/>
          <a:lstStyle/>
          <a:p>
            <a:r>
              <a:rPr lang="en-US" dirty="0" smtClean="0"/>
              <a:t>Setting up your development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ReactNative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5960"/>
            <a:ext cx="10515600" cy="457199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Node.js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hlinkClick r:id="rId2"/>
              </a:rPr>
              <a:t>https://nodejs.org/en/download/</a:t>
            </a:r>
            <a:endParaRPr lang="en-US" dirty="0" smtClean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expo-cli.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 -g expo-cli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https://facebook.github.io/react-native/docs/getting-started</a:t>
            </a:r>
            <a:endParaRPr lang="en-US" dirty="0" smtClean="0"/>
          </a:p>
          <a:p>
            <a:pPr lvl="1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dirty="0" err="1" smtClean="0"/>
              <a:t>WebStorm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476"/>
            <a:ext cx="10515600" cy="4662488"/>
          </a:xfrm>
        </p:spPr>
        <p:txBody>
          <a:bodyPr/>
          <a:lstStyle/>
          <a:p>
            <a:r>
              <a:rPr lang="en-US" sz="1600" dirty="0" smtClean="0">
                <a:hlinkClick r:id="rId2"/>
              </a:rPr>
              <a:t>https://www.jetbrains.com/webstorm/</a:t>
            </a:r>
            <a:endParaRPr lang="en-US" sz="16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40" y="1977390"/>
            <a:ext cx="7772397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4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296</Words>
  <Application>Microsoft Macintosh PowerPoint</Application>
  <PresentationFormat>Widescreen</PresentationFormat>
  <Paragraphs>88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Mangal</vt:lpstr>
      <vt:lpstr>Wingdings</vt:lpstr>
      <vt:lpstr>Office Theme</vt:lpstr>
      <vt:lpstr>Introduction  to  ReactNative</vt:lpstr>
      <vt:lpstr>Introduction</vt:lpstr>
      <vt:lpstr> What is ReactNative ? </vt:lpstr>
      <vt:lpstr>Who uses ReactNative ?</vt:lpstr>
      <vt:lpstr>How it works ?</vt:lpstr>
      <vt:lpstr>Learn more about ReactNative</vt:lpstr>
      <vt:lpstr>Setting up your development environment</vt:lpstr>
      <vt:lpstr>Install ReactNative</vt:lpstr>
      <vt:lpstr>Install JetBrains WebStorm IDE</vt:lpstr>
      <vt:lpstr>Install VS Code</vt:lpstr>
      <vt:lpstr>Create your  first ReactNative App</vt:lpstr>
      <vt:lpstr>Init your project</vt:lpstr>
      <vt:lpstr>What is Expo ?</vt:lpstr>
      <vt:lpstr>Expo livesync</vt:lpstr>
      <vt:lpstr>React Components  &amp; Stylesheets</vt:lpstr>
      <vt:lpstr>React Components</vt:lpstr>
      <vt:lpstr>ReactNative uses JavaScript ES6</vt:lpstr>
      <vt:lpstr>RN Component Structure</vt:lpstr>
      <vt:lpstr>Stylesheet</vt:lpstr>
      <vt:lpstr>Event Handlers</vt:lpstr>
      <vt:lpstr>Navigation between pages</vt:lpstr>
      <vt:lpstr>ReactNavigation</vt:lpstr>
      <vt:lpstr>Stack navigator</vt:lpstr>
      <vt:lpstr>Data binding with RN State</vt:lpstr>
      <vt:lpstr>What is RN State</vt:lpstr>
      <vt:lpstr>Deploy your RN App with Expo</vt:lpstr>
      <vt:lpstr>Build on Expo cloud</vt:lpstr>
      <vt:lpstr>Build Local</vt:lpstr>
      <vt:lpstr>Q/A</vt:lpstr>
      <vt:lpstr>Thank you… 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 ReactNative</dc:title>
  <dc:creator>Hiran Peiris</dc:creator>
  <cp:lastModifiedBy>Hiran Peiris</cp:lastModifiedBy>
  <cp:revision>56</cp:revision>
  <dcterms:created xsi:type="dcterms:W3CDTF">2018-11-12T23:43:05Z</dcterms:created>
  <dcterms:modified xsi:type="dcterms:W3CDTF">2018-11-15T11:13:18Z</dcterms:modified>
</cp:coreProperties>
</file>